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Lato" panose="020F0502020204030203" pitchFamily="34" charset="0"/>
      <p:regular r:id="rId12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1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4D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2068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Aplikacija QR Code Skener za restorane i kafiće sa preporukama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40097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Diplomski rad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27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Profesor: Dr </a:t>
            </a:r>
            <a:r>
              <a:rPr lang="sr-Latn-R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Željko Jovanović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458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Student: Uroš Petrović 10-2021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67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Problem: Tradicionalni jelovnici i meniji u svetu posle pandemije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83280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0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Higijenski rizici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0512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Papirni meniji predstavljaju zabrinutost zbog kontaminacije i zahtevaju čestu dezinfekciju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38328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610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Kašnjenja usluga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410051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Naručivanje zasnovano na konobaru sklono greškama i uskim grlima tokom špica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284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69662"/>
            <a:ext cx="3370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Zabrinutost za bezbednost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008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Smanjena poseta večeri zbog procesa naručivanja zasnovanog na kontaktu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0177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Rešenje: Aplikacija QR Code Skener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967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23920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274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Digitalni pristup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55714"/>
            <a:ext cx="29232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Kupci skeniraju QR kodove da odmah pristupe digitalnim menijima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37616" y="21967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686" y="2239208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74732" y="2274570"/>
            <a:ext cx="2889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Beskontaktno iskustvo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74732" y="2855714"/>
            <a:ext cx="29233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Kompletno pregledavanje, naručivanje i praćenje porudžbine bez fizičkog kontakta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7609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803458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4838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Poboljšana efikasnost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530906" y="5419963"/>
            <a:ext cx="6867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Smanjuje ljudske greške i ubrzava pružanje usluga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562332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Kako to funkcioniše: Korisničko Putovanje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2085" y="2147054"/>
            <a:ext cx="204430" cy="1226820"/>
          </a:xfrm>
          <a:prstGeom prst="roundRect">
            <a:avLst>
              <a:gd name="adj" fmla="val 15004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610945" y="2351484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Skenirajte QR kod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10945" y="2793563"/>
            <a:ext cx="73037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Usmerite kameru pametnog telefona na sto KR kod za trenutni pristup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8790" y="3578304"/>
            <a:ext cx="204430" cy="1226820"/>
          </a:xfrm>
          <a:prstGeom prst="roundRect">
            <a:avLst>
              <a:gd name="adj" fmla="val 15004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6917650" y="3782735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Pretražite Meni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17650" y="4224814"/>
            <a:ext cx="699706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Pogledajte interaktivni, ažurni meni sa fotografijama i opisima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15495" y="5009555"/>
            <a:ext cx="204430" cy="1226820"/>
          </a:xfrm>
          <a:prstGeom prst="roundRect">
            <a:avLst>
              <a:gd name="adj" fmla="val 15004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7224355" y="5213985"/>
            <a:ext cx="3703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Prilagodite potrebama i naručite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24355" y="5656064"/>
            <a:ext cx="66903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Izaberite stavke, dodajte količinu i direktno pošaljite porudžbinu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22200" y="6440805"/>
            <a:ext cx="204430" cy="1226820"/>
          </a:xfrm>
          <a:prstGeom prst="roundRect">
            <a:avLst>
              <a:gd name="adj" fmla="val 15004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7531060" y="6645235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Pratite porudžbinu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531060" y="7087314"/>
            <a:ext cx="638365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Pratite status porudžbine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840"/>
            <a:ext cx="8436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Ključne karakteristike i prednosti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Dinamičko Ažuriranje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Meni se menja trenutno bez skupog ponovnog štampanja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52907"/>
            <a:ext cx="3469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Personalizovane preporuke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Predlozi vođeni veštačkom inteligencijom na osnovu istorije porudžbina i preferencija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40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Podrška za više menija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Specijalizovani meniji za ograničenja u ishrani i ponude zasnovane na vremenu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4108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Obaveštenja u realnom vremenu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Upozorenja u kuhinji i kontrolna tabla menadžera za besprekorne operacije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249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 Stack Vizuali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54" y="3933349"/>
            <a:ext cx="1134189" cy="9072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95" y="3933349"/>
            <a:ext cx="1663303" cy="9072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349" y="3933349"/>
            <a:ext cx="1134189" cy="90725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990" y="3933349"/>
            <a:ext cx="1134189" cy="90725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2631" y="3933349"/>
            <a:ext cx="1010841" cy="90725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923" y="3933349"/>
            <a:ext cx="1134189" cy="90725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0563" y="3933349"/>
            <a:ext cx="1173242" cy="90725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5256" y="3933349"/>
            <a:ext cx="1134189" cy="907256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93790" y="52417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Najsavremenije tehnologije koje omogućavaju besprekorna restoranska iskustva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548" y="452199"/>
            <a:ext cx="4111228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Pregled Tech Stack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5548" y="1397556"/>
            <a:ext cx="6677739" cy="1321951"/>
          </a:xfrm>
          <a:prstGeom prst="roundRect">
            <a:avLst>
              <a:gd name="adj" fmla="val 1866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62833" y="1584841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Frontend &amp; Backend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62833" y="2006203"/>
            <a:ext cx="6303169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 &amp; Next.js</a:t>
            </a: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za munjevito brze korisničke interfejse koji reaguju na komande korisnika u trenutku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75548" y="2883932"/>
            <a:ext cx="6677739" cy="1058942"/>
          </a:xfrm>
          <a:prstGeom prst="roundRect">
            <a:avLst>
              <a:gd name="adj" fmla="val 232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833" y="3071217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Moderno Stilizovanje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2833" y="3492579"/>
            <a:ext cx="630316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Tailwind CSS</a:t>
            </a: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omogućava elegantan, uslužni sistem dizajna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75548" y="4107299"/>
            <a:ext cx="6677739" cy="1058942"/>
          </a:xfrm>
          <a:prstGeom prst="roundRect">
            <a:avLst>
              <a:gd name="adj" fmla="val 232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2833" y="4294584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Database Power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2833" y="4715947"/>
            <a:ext cx="630316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Prisma ORM sa MySQL</a:t>
            </a: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za robusno upravljanje podacima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75548" y="5330666"/>
            <a:ext cx="6677739" cy="1058942"/>
          </a:xfrm>
          <a:prstGeom prst="roundRect">
            <a:avLst>
              <a:gd name="adj" fmla="val 232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2833" y="5517952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Security First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833" y="5939314"/>
            <a:ext cx="630316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 Tokeni</a:t>
            </a: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obezbeđuju sigurnu autentifikaciju i sesije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75548" y="6554033"/>
            <a:ext cx="6677739" cy="1058942"/>
          </a:xfrm>
          <a:prstGeom prst="roundRect">
            <a:avLst>
              <a:gd name="adj" fmla="val 232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2833" y="6741319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Brz i siguran razvoj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62833" y="7162681"/>
            <a:ext cx="630316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Dokerizacija celokupnog projekta za brzo i lako pokretanje i usavršavanje</a:t>
            </a:r>
            <a:endParaRPr lang="en-US" sz="12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148" y="1397556"/>
            <a:ext cx="6400205" cy="6400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94736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Glavne karakteristike implementacije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199680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Next.js SSR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Renderovanje na strani servera optimizuje SEO performanse i brzinu učitavanja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2199680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Prisma Jednostavnost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4485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Upiti baze podataka bezbedni za tip i automatizovane migracije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2199680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JWT Sigurnost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Autentifikacija bez stanja štiti korisničke podatke i informacije o porudžbini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770" y="5366504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Tailwind Brzina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CSS prvi uslužni program ubrzava razvoj korisničkog interfejsa i održava konzistentnost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528" y="5366504"/>
            <a:ext cx="306110" cy="38266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Native QR Integration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Koristi kamere pametnih telefona za besprekorno skeniranje koda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720"/>
            <a:ext cx="5582722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Uticaj i budući pravci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26" y="1647468"/>
            <a:ext cx="1116449" cy="13398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7618" y="187071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Neposredan uticaj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07618" y="2353508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Povećana bezbednost kupaca i pojednostavljeni rad restorana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926" y="2987278"/>
            <a:ext cx="1116449" cy="16438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7618" y="3210520"/>
            <a:ext cx="279749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Integracioni potencijal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07618" y="3693319"/>
            <a:ext cx="624125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Pristupnici plaćanja, programi lojalnosti i upravljanje odnosima sa klijentima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926" y="4631174"/>
            <a:ext cx="1116449" cy="13398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7618" y="485441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Vizija skalabilnosti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07618" y="5337215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Lanci restorana sa više filijala i razmeštanje franšize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926" y="5970984"/>
            <a:ext cx="1116449" cy="16438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07618" y="6194227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Buduće karakteristike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07618" y="6677025"/>
            <a:ext cx="624125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Integracija isporuke, sistemi rezervacija i optimizacija menija sa AI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407</Words>
  <Application>Microsoft Office PowerPoint</Application>
  <PresentationFormat>Custom</PresentationFormat>
  <Paragraphs>78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Lato</vt:lpstr>
      <vt:lpstr>Arial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Uroš Petrović</cp:lastModifiedBy>
  <cp:revision>2</cp:revision>
  <dcterms:created xsi:type="dcterms:W3CDTF">2025-09-19T19:44:07Z</dcterms:created>
  <dcterms:modified xsi:type="dcterms:W3CDTF">2025-09-26T15:53:16Z</dcterms:modified>
</cp:coreProperties>
</file>